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683500" cy="10777538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458" y="-114"/>
      </p:cViewPr>
      <p:guideLst>
        <p:guide orient="horz" pos="3394"/>
        <p:guide pos="24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36576"/>
            <a:ext cx="7482840" cy="1065276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36576"/>
            <a:ext cx="7607808" cy="1074115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Произвольный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1</cp:revision>
  <dcterms:modified xsi:type="dcterms:W3CDTF">2023-10-09T12:10:39Z</dcterms:modified>
</cp:coreProperties>
</file>